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2"/>
  </p:notesMasterIdLst>
  <p:handoutMasterIdLst>
    <p:handoutMasterId r:id="rId23"/>
  </p:handoutMasterIdLst>
  <p:sldIdLst>
    <p:sldId id="292" r:id="rId5"/>
    <p:sldId id="294" r:id="rId6"/>
    <p:sldId id="291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93" r:id="rId2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241"/>
    <a:srgbClr val="F3703A"/>
    <a:srgbClr val="113F6F"/>
    <a:srgbClr val="00ACB6"/>
    <a:srgbClr val="013D61"/>
    <a:srgbClr val="515083"/>
    <a:srgbClr val="2F305C"/>
    <a:srgbClr val="3C4798"/>
    <a:srgbClr val="E68637"/>
    <a:srgbClr val="F6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67A707-9AC5-48D2-9323-0316A6D9151E}" v="152" dt="2025-05-03T18:11:30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595" autoAdjust="0"/>
  </p:normalViewPr>
  <p:slideViewPr>
    <p:cSldViewPr snapToGrid="0">
      <p:cViewPr varScale="1">
        <p:scale>
          <a:sx n="69" d="100"/>
          <a:sy n="69" d="100"/>
        </p:scale>
        <p:origin x="31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enia Grandone" userId="e0e4b5588f555b63" providerId="LiveId" clId="{6A67A707-9AC5-48D2-9323-0316A6D9151E}"/>
    <pc:docChg chg="undo custSel addSld delSld modSld">
      <pc:chgData name="Ilenia Grandone" userId="e0e4b5588f555b63" providerId="LiveId" clId="{6A67A707-9AC5-48D2-9323-0316A6D9151E}" dt="2025-05-03T18:11:34.528" v="742" actId="14100"/>
      <pc:docMkLst>
        <pc:docMk/>
      </pc:docMkLst>
      <pc:sldChg chg="modSp mod">
        <pc:chgData name="Ilenia Grandone" userId="e0e4b5588f555b63" providerId="LiveId" clId="{6A67A707-9AC5-48D2-9323-0316A6D9151E}" dt="2025-05-03T16:37:16.659" v="7" actId="14100"/>
        <pc:sldMkLst>
          <pc:docMk/>
          <pc:sldMk cId="2212259390" sldId="291"/>
        </pc:sldMkLst>
        <pc:spChg chg="mod">
          <ac:chgData name="Ilenia Grandone" userId="e0e4b5588f555b63" providerId="LiveId" clId="{6A67A707-9AC5-48D2-9323-0316A6D9151E}" dt="2025-05-03T16:37:16.659" v="7" actId="14100"/>
          <ac:spMkLst>
            <pc:docMk/>
            <pc:sldMk cId="2212259390" sldId="291"/>
            <ac:spMk id="4" creationId="{3DCB1221-8F10-DC90-2F79-1314BBD4DB58}"/>
          </ac:spMkLst>
        </pc:spChg>
      </pc:sldChg>
      <pc:sldChg chg="modSp mod">
        <pc:chgData name="Ilenia Grandone" userId="e0e4b5588f555b63" providerId="LiveId" clId="{6A67A707-9AC5-48D2-9323-0316A6D9151E}" dt="2025-05-03T16:39:31.660" v="48"/>
        <pc:sldMkLst>
          <pc:docMk/>
          <pc:sldMk cId="47115046" sldId="292"/>
        </pc:sldMkLst>
        <pc:spChg chg="mod">
          <ac:chgData name="Ilenia Grandone" userId="e0e4b5588f555b63" providerId="LiveId" clId="{6A67A707-9AC5-48D2-9323-0316A6D9151E}" dt="2025-05-03T16:39:31.660" v="48"/>
          <ac:spMkLst>
            <pc:docMk/>
            <pc:sldMk cId="47115046" sldId="292"/>
            <ac:spMk id="3" creationId="{7F1CCB64-8231-435F-87C9-78C908E39380}"/>
          </ac:spMkLst>
        </pc:spChg>
        <pc:spChg chg="mod">
          <ac:chgData name="Ilenia Grandone" userId="e0e4b5588f555b63" providerId="LiveId" clId="{6A67A707-9AC5-48D2-9323-0316A6D9151E}" dt="2025-05-03T16:38:57.290" v="37" actId="27636"/>
          <ac:spMkLst>
            <pc:docMk/>
            <pc:sldMk cId="47115046" sldId="292"/>
            <ac:spMk id="4" creationId="{91A9603A-D223-47EF-B35B-86424F3280CA}"/>
          </ac:spMkLst>
        </pc:spChg>
      </pc:sldChg>
      <pc:sldChg chg="modSp mod">
        <pc:chgData name="Ilenia Grandone" userId="e0e4b5588f555b63" providerId="LiveId" clId="{6A67A707-9AC5-48D2-9323-0316A6D9151E}" dt="2025-05-03T16:37:06.014" v="6" actId="122"/>
        <pc:sldMkLst>
          <pc:docMk/>
          <pc:sldMk cId="227979465" sldId="294"/>
        </pc:sldMkLst>
        <pc:spChg chg="mod">
          <ac:chgData name="Ilenia Grandone" userId="e0e4b5588f555b63" providerId="LiveId" clId="{6A67A707-9AC5-48D2-9323-0316A6D9151E}" dt="2025-05-03T16:37:06.014" v="6" actId="122"/>
          <ac:spMkLst>
            <pc:docMk/>
            <pc:sldMk cId="227979465" sldId="294"/>
            <ac:spMk id="6" creationId="{B17511E6-63E1-B907-1A84-421FDE6559C4}"/>
          </ac:spMkLst>
        </pc:spChg>
        <pc:spChg chg="mod">
          <ac:chgData name="Ilenia Grandone" userId="e0e4b5588f555b63" providerId="LiveId" clId="{6A67A707-9AC5-48D2-9323-0316A6D9151E}" dt="2025-05-03T16:36:53.733" v="3" actId="27636"/>
          <ac:spMkLst>
            <pc:docMk/>
            <pc:sldMk cId="227979465" sldId="294"/>
            <ac:spMk id="10" creationId="{81A7DC22-BAB3-0302-9725-6367A99E5A1B}"/>
          </ac:spMkLst>
        </pc:spChg>
      </pc:sldChg>
      <pc:sldChg chg="modSp mod">
        <pc:chgData name="Ilenia Grandone" userId="e0e4b5588f555b63" providerId="LiveId" clId="{6A67A707-9AC5-48D2-9323-0316A6D9151E}" dt="2025-05-03T16:38:20.061" v="31" actId="1076"/>
        <pc:sldMkLst>
          <pc:docMk/>
          <pc:sldMk cId="2387866306" sldId="295"/>
        </pc:sldMkLst>
        <pc:spChg chg="mod">
          <ac:chgData name="Ilenia Grandone" userId="e0e4b5588f555b63" providerId="LiveId" clId="{6A67A707-9AC5-48D2-9323-0316A6D9151E}" dt="2025-05-03T16:38:12.573" v="29" actId="14100"/>
          <ac:spMkLst>
            <pc:docMk/>
            <pc:sldMk cId="2387866306" sldId="295"/>
            <ac:spMk id="2" creationId="{708E1CE8-62E4-F2FE-0B73-6E2D0B7C217C}"/>
          </ac:spMkLst>
        </pc:spChg>
        <pc:picChg chg="mod">
          <ac:chgData name="Ilenia Grandone" userId="e0e4b5588f555b63" providerId="LiveId" clId="{6A67A707-9AC5-48D2-9323-0316A6D9151E}" dt="2025-05-03T16:38:20.061" v="31" actId="1076"/>
          <ac:picMkLst>
            <pc:docMk/>
            <pc:sldMk cId="2387866306" sldId="295"/>
            <ac:picMk id="6" creationId="{2B6E8588-186E-0323-2930-8A45417DECAE}"/>
          </ac:picMkLst>
        </pc:picChg>
        <pc:picChg chg="mod">
          <ac:chgData name="Ilenia Grandone" userId="e0e4b5588f555b63" providerId="LiveId" clId="{6A67A707-9AC5-48D2-9323-0316A6D9151E}" dt="2025-05-03T16:37:26.983" v="9" actId="1076"/>
          <ac:picMkLst>
            <pc:docMk/>
            <pc:sldMk cId="2387866306" sldId="295"/>
            <ac:picMk id="8" creationId="{3CE36534-99E8-DC4D-A3F9-5788D2F254DE}"/>
          </ac:picMkLst>
        </pc:picChg>
      </pc:sldChg>
      <pc:sldChg chg="modSp mod">
        <pc:chgData name="Ilenia Grandone" userId="e0e4b5588f555b63" providerId="LiveId" clId="{6A67A707-9AC5-48D2-9323-0316A6D9151E}" dt="2025-05-03T16:38:39.212" v="35" actId="1076"/>
        <pc:sldMkLst>
          <pc:docMk/>
          <pc:sldMk cId="2108861913" sldId="296"/>
        </pc:sldMkLst>
        <pc:picChg chg="mod">
          <ac:chgData name="Ilenia Grandone" userId="e0e4b5588f555b63" providerId="LiveId" clId="{6A67A707-9AC5-48D2-9323-0316A6D9151E}" dt="2025-05-03T16:38:35.959" v="33" actId="1076"/>
          <ac:picMkLst>
            <pc:docMk/>
            <pc:sldMk cId="2108861913" sldId="296"/>
            <ac:picMk id="6" creationId="{01A79D85-A7F4-441F-1846-A143F0A5D60F}"/>
          </ac:picMkLst>
        </pc:picChg>
        <pc:picChg chg="mod">
          <ac:chgData name="Ilenia Grandone" userId="e0e4b5588f555b63" providerId="LiveId" clId="{6A67A707-9AC5-48D2-9323-0316A6D9151E}" dt="2025-05-03T16:38:39.212" v="35" actId="1076"/>
          <ac:picMkLst>
            <pc:docMk/>
            <pc:sldMk cId="2108861913" sldId="296"/>
            <ac:picMk id="8" creationId="{CDF412D5-1AEB-5C85-9F53-4644295ECE10}"/>
          </ac:picMkLst>
        </pc:picChg>
      </pc:sldChg>
      <pc:sldChg chg="addSp delSp modSp new mod">
        <pc:chgData name="Ilenia Grandone" userId="e0e4b5588f555b63" providerId="LiveId" clId="{6A67A707-9AC5-48D2-9323-0316A6D9151E}" dt="2025-05-03T16:42:34.903" v="80" actId="1440"/>
        <pc:sldMkLst>
          <pc:docMk/>
          <pc:sldMk cId="802253079" sldId="297"/>
        </pc:sldMkLst>
        <pc:spChg chg="mod">
          <ac:chgData name="Ilenia Grandone" userId="e0e4b5588f555b63" providerId="LiveId" clId="{6A67A707-9AC5-48D2-9323-0316A6D9151E}" dt="2025-05-03T16:42:19.535" v="74" actId="1076"/>
          <ac:spMkLst>
            <pc:docMk/>
            <pc:sldMk cId="802253079" sldId="297"/>
            <ac:spMk id="2" creationId="{DC5C30C8-3E96-E1CE-D471-2E6B8BA9553B}"/>
          </ac:spMkLst>
        </pc:spChg>
        <pc:spChg chg="del">
          <ac:chgData name="Ilenia Grandone" userId="e0e4b5588f555b63" providerId="LiveId" clId="{6A67A707-9AC5-48D2-9323-0316A6D9151E}" dt="2025-05-03T16:42:16.117" v="71"/>
          <ac:spMkLst>
            <pc:docMk/>
            <pc:sldMk cId="802253079" sldId="297"/>
            <ac:spMk id="4" creationId="{5B8E347F-78FE-77FE-8A84-0B6C37F5F666}"/>
          </ac:spMkLst>
        </pc:spChg>
        <pc:picChg chg="add mod">
          <ac:chgData name="Ilenia Grandone" userId="e0e4b5588f555b63" providerId="LiveId" clId="{6A67A707-9AC5-48D2-9323-0316A6D9151E}" dt="2025-05-03T16:42:34.903" v="80" actId="1440"/>
          <ac:picMkLst>
            <pc:docMk/>
            <pc:sldMk cId="802253079" sldId="297"/>
            <ac:picMk id="5" creationId="{2BD7F14B-6375-E515-77F3-95B2DB2160ED}"/>
          </ac:picMkLst>
        </pc:picChg>
        <pc:picChg chg="add mod">
          <ac:chgData name="Ilenia Grandone" userId="e0e4b5588f555b63" providerId="LiveId" clId="{6A67A707-9AC5-48D2-9323-0316A6D9151E}" dt="2025-05-03T16:42:30.912" v="78" actId="1440"/>
          <ac:picMkLst>
            <pc:docMk/>
            <pc:sldMk cId="802253079" sldId="297"/>
            <ac:picMk id="6" creationId="{2CEB116F-D158-38AA-CB9C-CAEF72AF83D0}"/>
          </ac:picMkLst>
        </pc:picChg>
        <pc:picChg chg="add mod">
          <ac:chgData name="Ilenia Grandone" userId="e0e4b5588f555b63" providerId="LiveId" clId="{6A67A707-9AC5-48D2-9323-0316A6D9151E}" dt="2025-05-03T16:42:33.100" v="79" actId="1440"/>
          <ac:picMkLst>
            <pc:docMk/>
            <pc:sldMk cId="802253079" sldId="297"/>
            <ac:picMk id="7" creationId="{B1F997A0-08C3-409E-968C-8A599A9DEFA9}"/>
          </ac:picMkLst>
        </pc:picChg>
      </pc:sldChg>
      <pc:sldChg chg="addSp delSp modSp new mod modClrScheme chgLayout modNotesTx">
        <pc:chgData name="Ilenia Grandone" userId="e0e4b5588f555b63" providerId="LiveId" clId="{6A67A707-9AC5-48D2-9323-0316A6D9151E}" dt="2025-05-03T16:53:09.977" v="192" actId="20577"/>
        <pc:sldMkLst>
          <pc:docMk/>
          <pc:sldMk cId="3614317402" sldId="298"/>
        </pc:sldMkLst>
        <pc:spChg chg="del">
          <ac:chgData name="Ilenia Grandone" userId="e0e4b5588f555b63" providerId="LiveId" clId="{6A67A707-9AC5-48D2-9323-0316A6D9151E}" dt="2025-05-03T16:43:52.995" v="84" actId="478"/>
          <ac:spMkLst>
            <pc:docMk/>
            <pc:sldMk cId="3614317402" sldId="298"/>
            <ac:spMk id="2" creationId="{53BDB741-D04D-CC40-BE0C-36AA03C2E1A9}"/>
          </ac:spMkLst>
        </pc:spChg>
        <pc:spChg chg="del mod ord">
          <ac:chgData name="Ilenia Grandone" userId="e0e4b5588f555b63" providerId="LiveId" clId="{6A67A707-9AC5-48D2-9323-0316A6D9151E}" dt="2025-05-03T16:44:01.253" v="85" actId="700"/>
          <ac:spMkLst>
            <pc:docMk/>
            <pc:sldMk cId="3614317402" sldId="298"/>
            <ac:spMk id="3" creationId="{90B4E2D0-610B-04C1-EBA0-25684422B4AD}"/>
          </ac:spMkLst>
        </pc:spChg>
        <pc:spChg chg="del">
          <ac:chgData name="Ilenia Grandone" userId="e0e4b5588f555b63" providerId="LiveId" clId="{6A67A707-9AC5-48D2-9323-0316A6D9151E}" dt="2025-05-03T16:44:01.253" v="85" actId="700"/>
          <ac:spMkLst>
            <pc:docMk/>
            <pc:sldMk cId="3614317402" sldId="298"/>
            <ac:spMk id="4" creationId="{E8FB7531-B720-5AA4-11AE-B8B41EA44AB7}"/>
          </ac:spMkLst>
        </pc:spChg>
        <pc:spChg chg="add del mod ord">
          <ac:chgData name="Ilenia Grandone" userId="e0e4b5588f555b63" providerId="LiveId" clId="{6A67A707-9AC5-48D2-9323-0316A6D9151E}" dt="2025-05-03T16:44:04.633" v="86" actId="478"/>
          <ac:spMkLst>
            <pc:docMk/>
            <pc:sldMk cId="3614317402" sldId="298"/>
            <ac:spMk id="7" creationId="{4A20F351-430A-41DD-CC9C-2ADED95C74E1}"/>
          </ac:spMkLst>
        </pc:spChg>
        <pc:spChg chg="add del mod ord">
          <ac:chgData name="Ilenia Grandone" userId="e0e4b5588f555b63" providerId="LiveId" clId="{6A67A707-9AC5-48D2-9323-0316A6D9151E}" dt="2025-05-03T16:51:47.398" v="122"/>
          <ac:spMkLst>
            <pc:docMk/>
            <pc:sldMk cId="3614317402" sldId="298"/>
            <ac:spMk id="8" creationId="{8F809E3A-EAAF-0D75-F4C7-E992DE80FA2B}"/>
          </ac:spMkLst>
        </pc:spChg>
        <pc:picChg chg="add mod">
          <ac:chgData name="Ilenia Grandone" userId="e0e4b5588f555b63" providerId="LiveId" clId="{6A67A707-9AC5-48D2-9323-0316A6D9151E}" dt="2025-05-03T16:43:46.099" v="83" actId="1076"/>
          <ac:picMkLst>
            <pc:docMk/>
            <pc:sldMk cId="3614317402" sldId="298"/>
            <ac:picMk id="6" creationId="{0CDF28CF-C950-3BDE-4055-A951582D0310}"/>
          </ac:picMkLst>
        </pc:picChg>
        <pc:picChg chg="add mod">
          <ac:chgData name="Ilenia Grandone" userId="e0e4b5588f555b63" providerId="LiveId" clId="{6A67A707-9AC5-48D2-9323-0316A6D9151E}" dt="2025-05-03T16:50:28.159" v="118" actId="1035"/>
          <ac:picMkLst>
            <pc:docMk/>
            <pc:sldMk cId="3614317402" sldId="298"/>
            <ac:picMk id="9" creationId="{538F950E-08A6-D448-844B-E03CA9AB6E3A}"/>
          </ac:picMkLst>
        </pc:picChg>
        <pc:picChg chg="add mod">
          <ac:chgData name="Ilenia Grandone" userId="e0e4b5588f555b63" providerId="LiveId" clId="{6A67A707-9AC5-48D2-9323-0316A6D9151E}" dt="2025-05-03T16:50:20.190" v="104" actId="1076"/>
          <ac:picMkLst>
            <pc:docMk/>
            <pc:sldMk cId="3614317402" sldId="298"/>
            <ac:picMk id="10" creationId="{0D1DF38E-A4B8-D001-D890-0B95A005AC18}"/>
          </ac:picMkLst>
        </pc:picChg>
        <pc:picChg chg="add mod">
          <ac:chgData name="Ilenia Grandone" userId="e0e4b5588f555b63" providerId="LiveId" clId="{6A67A707-9AC5-48D2-9323-0316A6D9151E}" dt="2025-05-03T16:48:37.614" v="99" actId="1076"/>
          <ac:picMkLst>
            <pc:docMk/>
            <pc:sldMk cId="3614317402" sldId="298"/>
            <ac:picMk id="11" creationId="{77A8F074-479D-7883-C5E9-2B657E369B4A}"/>
          </ac:picMkLst>
        </pc:picChg>
        <pc:picChg chg="add mod">
          <ac:chgData name="Ilenia Grandone" userId="e0e4b5588f555b63" providerId="LiveId" clId="{6A67A707-9AC5-48D2-9323-0316A6D9151E}" dt="2025-05-03T16:50:22.764" v="105" actId="1076"/>
          <ac:picMkLst>
            <pc:docMk/>
            <pc:sldMk cId="3614317402" sldId="298"/>
            <ac:picMk id="12" creationId="{76770475-CD18-ABFB-16F2-BC8A83E48FCD}"/>
          </ac:picMkLst>
        </pc:picChg>
        <pc:picChg chg="add mod">
          <ac:chgData name="Ilenia Grandone" userId="e0e4b5588f555b63" providerId="LiveId" clId="{6A67A707-9AC5-48D2-9323-0316A6D9151E}" dt="2025-05-03T16:52:07.962" v="135" actId="1076"/>
          <ac:picMkLst>
            <pc:docMk/>
            <pc:sldMk cId="3614317402" sldId="298"/>
            <ac:picMk id="13" creationId="{57DFFBC0-4827-281F-84F3-AF3CCAFAA275}"/>
          </ac:picMkLst>
        </pc:picChg>
        <pc:picChg chg="add mod">
          <ac:chgData name="Ilenia Grandone" userId="e0e4b5588f555b63" providerId="LiveId" clId="{6A67A707-9AC5-48D2-9323-0316A6D9151E}" dt="2025-05-03T16:52:00.262" v="133" actId="1035"/>
          <ac:picMkLst>
            <pc:docMk/>
            <pc:sldMk cId="3614317402" sldId="298"/>
            <ac:picMk id="14" creationId="{9A940461-5C38-9F64-AC0D-30418F9E3071}"/>
          </ac:picMkLst>
        </pc:picChg>
      </pc:sldChg>
      <pc:sldChg chg="addSp delSp modSp new mod modNotesTx">
        <pc:chgData name="Ilenia Grandone" userId="e0e4b5588f555b63" providerId="LiveId" clId="{6A67A707-9AC5-48D2-9323-0316A6D9151E}" dt="2025-05-03T17:33:35.572" v="504" actId="14100"/>
        <pc:sldMkLst>
          <pc:docMk/>
          <pc:sldMk cId="2767305677" sldId="299"/>
        </pc:sldMkLst>
        <pc:spChg chg="del">
          <ac:chgData name="Ilenia Grandone" userId="e0e4b5588f555b63" providerId="LiveId" clId="{6A67A707-9AC5-48D2-9323-0316A6D9151E}" dt="2025-05-03T16:53:49.679" v="195" actId="478"/>
          <ac:spMkLst>
            <pc:docMk/>
            <pc:sldMk cId="2767305677" sldId="299"/>
            <ac:spMk id="2" creationId="{1190C1F4-FAB0-4983-30C0-6863397D7FFF}"/>
          </ac:spMkLst>
        </pc:spChg>
        <pc:spChg chg="del mod">
          <ac:chgData name="Ilenia Grandone" userId="e0e4b5588f555b63" providerId="LiveId" clId="{6A67A707-9AC5-48D2-9323-0316A6D9151E}" dt="2025-05-03T17:01:56.453" v="295" actId="478"/>
          <ac:spMkLst>
            <pc:docMk/>
            <pc:sldMk cId="2767305677" sldId="299"/>
            <ac:spMk id="3" creationId="{619058B3-6071-4478-11D5-1672FA2C82B0}"/>
          </ac:spMkLst>
        </pc:spChg>
        <pc:spChg chg="add mod">
          <ac:chgData name="Ilenia Grandone" userId="e0e4b5588f555b63" providerId="LiveId" clId="{6A67A707-9AC5-48D2-9323-0316A6D9151E}" dt="2025-05-03T17:01:56.453" v="295" actId="478"/>
          <ac:spMkLst>
            <pc:docMk/>
            <pc:sldMk cId="2767305677" sldId="299"/>
            <ac:spMk id="16" creationId="{F4D0A3EF-CDA5-5FCB-A9F6-5E5AF8695A60}"/>
          </ac:spMkLst>
        </pc:spChg>
        <pc:spChg chg="add mod">
          <ac:chgData name="Ilenia Grandone" userId="e0e4b5588f555b63" providerId="LiveId" clId="{6A67A707-9AC5-48D2-9323-0316A6D9151E}" dt="2025-05-03T17:03:03.399" v="332" actId="13822"/>
          <ac:spMkLst>
            <pc:docMk/>
            <pc:sldMk cId="2767305677" sldId="299"/>
            <ac:spMk id="18" creationId="{457887CE-FE26-9B1D-1153-C5C9381DD7D1}"/>
          </ac:spMkLst>
        </pc:spChg>
        <pc:spChg chg="add mod">
          <ac:chgData name="Ilenia Grandone" userId="e0e4b5588f555b63" providerId="LiveId" clId="{6A67A707-9AC5-48D2-9323-0316A6D9151E}" dt="2025-05-03T17:33:17.354" v="499" actId="1037"/>
          <ac:spMkLst>
            <pc:docMk/>
            <pc:sldMk cId="2767305677" sldId="299"/>
            <ac:spMk id="19" creationId="{454778DA-8F3E-42D8-4A93-3D2897455789}"/>
          </ac:spMkLst>
        </pc:spChg>
        <pc:grpChg chg="add mod">
          <ac:chgData name="Ilenia Grandone" userId="e0e4b5588f555b63" providerId="LiveId" clId="{6A67A707-9AC5-48D2-9323-0316A6D9151E}" dt="2025-05-03T17:33:17.354" v="499" actId="1037"/>
          <ac:grpSpMkLst>
            <pc:docMk/>
            <pc:sldMk cId="2767305677" sldId="299"/>
            <ac:grpSpMk id="20" creationId="{64B15920-AC23-2769-B78C-86C55FA184EC}"/>
          </ac:grpSpMkLst>
        </pc:grpChg>
        <pc:picChg chg="add mod">
          <ac:chgData name="Ilenia Grandone" userId="e0e4b5588f555b63" providerId="LiveId" clId="{6A67A707-9AC5-48D2-9323-0316A6D9151E}" dt="2025-05-03T16:53:47.394" v="194" actId="1076"/>
          <ac:picMkLst>
            <pc:docMk/>
            <pc:sldMk cId="2767305677" sldId="299"/>
            <ac:picMk id="5" creationId="{1EAF3287-5360-5FD3-00FF-20C2F6B69C9A}"/>
          </ac:picMkLst>
        </pc:picChg>
        <pc:picChg chg="add mod ord">
          <ac:chgData name="Ilenia Grandone" userId="e0e4b5588f555b63" providerId="LiveId" clId="{6A67A707-9AC5-48D2-9323-0316A6D9151E}" dt="2025-05-03T17:33:35.572" v="504" actId="14100"/>
          <ac:picMkLst>
            <pc:docMk/>
            <pc:sldMk cId="2767305677" sldId="299"/>
            <ac:picMk id="6" creationId="{A4FC02FE-4A44-CE49-F31E-B38EEA6C36F3}"/>
          </ac:picMkLst>
        </pc:picChg>
        <pc:picChg chg="add mod modCrop">
          <ac:chgData name="Ilenia Grandone" userId="e0e4b5588f555b63" providerId="LiveId" clId="{6A67A707-9AC5-48D2-9323-0316A6D9151E}" dt="2025-05-03T17:01:38.829" v="293" actId="1076"/>
          <ac:picMkLst>
            <pc:docMk/>
            <pc:sldMk cId="2767305677" sldId="299"/>
            <ac:picMk id="8" creationId="{56D50D8E-8502-4857-4410-7ACC66884516}"/>
          </ac:picMkLst>
        </pc:picChg>
        <pc:picChg chg="add mod">
          <ac:chgData name="Ilenia Grandone" userId="e0e4b5588f555b63" providerId="LiveId" clId="{6A67A707-9AC5-48D2-9323-0316A6D9151E}" dt="2025-05-03T17:01:37.291" v="292" actId="1076"/>
          <ac:picMkLst>
            <pc:docMk/>
            <pc:sldMk cId="2767305677" sldId="299"/>
            <ac:picMk id="10" creationId="{6C7C1AD9-E4B7-A6D8-5B8C-D78DBC433298}"/>
          </ac:picMkLst>
        </pc:picChg>
        <pc:picChg chg="add mod">
          <ac:chgData name="Ilenia Grandone" userId="e0e4b5588f555b63" providerId="LiveId" clId="{6A67A707-9AC5-48D2-9323-0316A6D9151E}" dt="2025-05-03T17:01:04.766" v="289" actId="1076"/>
          <ac:picMkLst>
            <pc:docMk/>
            <pc:sldMk cId="2767305677" sldId="299"/>
            <ac:picMk id="12" creationId="{89E278AB-F84B-2A95-19DD-F85B68A0646D}"/>
          </ac:picMkLst>
        </pc:picChg>
        <pc:picChg chg="add mod">
          <ac:chgData name="Ilenia Grandone" userId="e0e4b5588f555b63" providerId="LiveId" clId="{6A67A707-9AC5-48D2-9323-0316A6D9151E}" dt="2025-05-03T17:01:34.940" v="291" actId="1076"/>
          <ac:picMkLst>
            <pc:docMk/>
            <pc:sldMk cId="2767305677" sldId="299"/>
            <ac:picMk id="14" creationId="{62BED184-A987-7F7F-BB99-AFF31BFAD59D}"/>
          </ac:picMkLst>
        </pc:picChg>
        <pc:picChg chg="add mod">
          <ac:chgData name="Ilenia Grandone" userId="e0e4b5588f555b63" providerId="LiveId" clId="{6A67A707-9AC5-48D2-9323-0316A6D9151E}" dt="2025-05-03T17:33:17.354" v="499" actId="1037"/>
          <ac:picMkLst>
            <pc:docMk/>
            <pc:sldMk cId="2767305677" sldId="299"/>
            <ac:picMk id="4098" creationId="{B3B44B19-7936-B4F0-61EF-82500085DB98}"/>
          </ac:picMkLst>
        </pc:picChg>
      </pc:sldChg>
      <pc:sldChg chg="addSp delSp modSp new mod">
        <pc:chgData name="Ilenia Grandone" userId="e0e4b5588f555b63" providerId="LiveId" clId="{6A67A707-9AC5-48D2-9323-0316A6D9151E}" dt="2025-05-03T17:15:37.259" v="369" actId="1076"/>
        <pc:sldMkLst>
          <pc:docMk/>
          <pc:sldMk cId="3185696636" sldId="300"/>
        </pc:sldMkLst>
        <pc:spChg chg="del">
          <ac:chgData name="Ilenia Grandone" userId="e0e4b5588f555b63" providerId="LiveId" clId="{6A67A707-9AC5-48D2-9323-0316A6D9151E}" dt="2025-05-03T17:03:58.402" v="336" actId="478"/>
          <ac:spMkLst>
            <pc:docMk/>
            <pc:sldMk cId="3185696636" sldId="300"/>
            <ac:spMk id="2" creationId="{38378FFE-5D9C-697C-A96B-7524CB404CC8}"/>
          </ac:spMkLst>
        </pc:spChg>
        <pc:picChg chg="add mod">
          <ac:chgData name="Ilenia Grandone" userId="e0e4b5588f555b63" providerId="LiveId" clId="{6A67A707-9AC5-48D2-9323-0316A6D9151E}" dt="2025-05-03T17:04:02.634" v="344" actId="1036"/>
          <ac:picMkLst>
            <pc:docMk/>
            <pc:sldMk cId="3185696636" sldId="300"/>
            <ac:picMk id="5" creationId="{FAACD5C3-FEC1-FC7A-C997-8560AACB845F}"/>
          </ac:picMkLst>
        </pc:picChg>
        <pc:picChg chg="add mod">
          <ac:chgData name="Ilenia Grandone" userId="e0e4b5588f555b63" providerId="LiveId" clId="{6A67A707-9AC5-48D2-9323-0316A6D9151E}" dt="2025-05-03T17:12:18.347" v="349" actId="1076"/>
          <ac:picMkLst>
            <pc:docMk/>
            <pc:sldMk cId="3185696636" sldId="300"/>
            <ac:picMk id="7" creationId="{C393DFC8-200A-79BA-2C81-56FDAD3A6B0B}"/>
          </ac:picMkLst>
        </pc:picChg>
        <pc:picChg chg="add mod">
          <ac:chgData name="Ilenia Grandone" userId="e0e4b5588f555b63" providerId="LiveId" clId="{6A67A707-9AC5-48D2-9323-0316A6D9151E}" dt="2025-05-03T17:13:28.206" v="356" actId="1076"/>
          <ac:picMkLst>
            <pc:docMk/>
            <pc:sldMk cId="3185696636" sldId="300"/>
            <ac:picMk id="8" creationId="{99AEF3D4-CC0E-C0D4-5F4B-4E9431877B45}"/>
          </ac:picMkLst>
        </pc:picChg>
        <pc:picChg chg="add mod">
          <ac:chgData name="Ilenia Grandone" userId="e0e4b5588f555b63" providerId="LiveId" clId="{6A67A707-9AC5-48D2-9323-0316A6D9151E}" dt="2025-05-03T17:15:37.259" v="369" actId="1076"/>
          <ac:picMkLst>
            <pc:docMk/>
            <pc:sldMk cId="3185696636" sldId="300"/>
            <ac:picMk id="10" creationId="{9EB1A4B4-54D3-BAA2-0951-E0CB66554AB1}"/>
          </ac:picMkLst>
        </pc:picChg>
        <pc:picChg chg="add mod">
          <ac:chgData name="Ilenia Grandone" userId="e0e4b5588f555b63" providerId="LiveId" clId="{6A67A707-9AC5-48D2-9323-0316A6D9151E}" dt="2025-05-03T17:14:46.040" v="367" actId="1076"/>
          <ac:picMkLst>
            <pc:docMk/>
            <pc:sldMk cId="3185696636" sldId="300"/>
            <ac:picMk id="2050" creationId="{629A66F7-6EBE-F25F-CFA2-A985183A3A0B}"/>
          </ac:picMkLst>
        </pc:picChg>
      </pc:sldChg>
      <pc:sldChg chg="addSp delSp modSp new mod">
        <pc:chgData name="Ilenia Grandone" userId="e0e4b5588f555b63" providerId="LiveId" clId="{6A67A707-9AC5-48D2-9323-0316A6D9151E}" dt="2025-05-03T17:28:57.982" v="446" actId="167"/>
        <pc:sldMkLst>
          <pc:docMk/>
          <pc:sldMk cId="1865300805" sldId="301"/>
        </pc:sldMkLst>
        <pc:spChg chg="del">
          <ac:chgData name="Ilenia Grandone" userId="e0e4b5588f555b63" providerId="LiveId" clId="{6A67A707-9AC5-48D2-9323-0316A6D9151E}" dt="2025-05-03T17:17:32.498" v="373" actId="478"/>
          <ac:spMkLst>
            <pc:docMk/>
            <pc:sldMk cId="1865300805" sldId="301"/>
            <ac:spMk id="2" creationId="{9BCCDF13-B3A1-4980-FB5C-44F81B17B0C0}"/>
          </ac:spMkLst>
        </pc:spChg>
        <pc:picChg chg="add mod">
          <ac:chgData name="Ilenia Grandone" userId="e0e4b5588f555b63" providerId="LiveId" clId="{6A67A707-9AC5-48D2-9323-0316A6D9151E}" dt="2025-05-03T17:17:36.198" v="379" actId="1036"/>
          <ac:picMkLst>
            <pc:docMk/>
            <pc:sldMk cId="1865300805" sldId="301"/>
            <ac:picMk id="5" creationId="{BCD98A90-16CE-B4FE-FE0A-874A8DF9119A}"/>
          </ac:picMkLst>
        </pc:picChg>
        <pc:picChg chg="add mod ord modCrop">
          <ac:chgData name="Ilenia Grandone" userId="e0e4b5588f555b63" providerId="LiveId" clId="{6A67A707-9AC5-48D2-9323-0316A6D9151E}" dt="2025-05-03T17:25:55.898" v="432" actId="167"/>
          <ac:picMkLst>
            <pc:docMk/>
            <pc:sldMk cId="1865300805" sldId="301"/>
            <ac:picMk id="6" creationId="{9B014DD7-596E-B202-A396-04BBEBDED19A}"/>
          </ac:picMkLst>
        </pc:picChg>
        <pc:picChg chg="add mod ord">
          <ac:chgData name="Ilenia Grandone" userId="e0e4b5588f555b63" providerId="LiveId" clId="{6A67A707-9AC5-48D2-9323-0316A6D9151E}" dt="2025-05-03T17:25:47.549" v="430" actId="1076"/>
          <ac:picMkLst>
            <pc:docMk/>
            <pc:sldMk cId="1865300805" sldId="301"/>
            <ac:picMk id="7" creationId="{B72F1E2A-9819-E166-A140-6F4BB6A6BEE9}"/>
          </ac:picMkLst>
        </pc:picChg>
        <pc:picChg chg="add mod">
          <ac:chgData name="Ilenia Grandone" userId="e0e4b5588f555b63" providerId="LiveId" clId="{6A67A707-9AC5-48D2-9323-0316A6D9151E}" dt="2025-05-03T17:25:19.655" v="423" actId="1076"/>
          <ac:picMkLst>
            <pc:docMk/>
            <pc:sldMk cId="1865300805" sldId="301"/>
            <ac:picMk id="8" creationId="{FFEC76F9-283A-F8B4-486A-DE188D2C3E4B}"/>
          </ac:picMkLst>
        </pc:picChg>
        <pc:picChg chg="add del">
          <ac:chgData name="Ilenia Grandone" userId="e0e4b5588f555b63" providerId="LiveId" clId="{6A67A707-9AC5-48D2-9323-0316A6D9151E}" dt="2025-05-03T17:21:49.135" v="395" actId="478"/>
          <ac:picMkLst>
            <pc:docMk/>
            <pc:sldMk cId="1865300805" sldId="301"/>
            <ac:picMk id="9" creationId="{B8EEF204-4539-3ACC-B873-1606A8891310}"/>
          </ac:picMkLst>
        </pc:picChg>
        <pc:picChg chg="add mod ord">
          <ac:chgData name="Ilenia Grandone" userId="e0e4b5588f555b63" providerId="LiveId" clId="{6A67A707-9AC5-48D2-9323-0316A6D9151E}" dt="2025-05-03T17:28:53.849" v="444" actId="1076"/>
          <ac:picMkLst>
            <pc:docMk/>
            <pc:sldMk cId="1865300805" sldId="301"/>
            <ac:picMk id="10" creationId="{673653A7-BC40-C711-0623-E9E457B14DBC}"/>
          </ac:picMkLst>
        </pc:picChg>
        <pc:picChg chg="add mod">
          <ac:chgData name="Ilenia Grandone" userId="e0e4b5588f555b63" providerId="LiveId" clId="{6A67A707-9AC5-48D2-9323-0316A6D9151E}" dt="2025-05-03T17:24:00.380" v="409" actId="1076"/>
          <ac:picMkLst>
            <pc:docMk/>
            <pc:sldMk cId="1865300805" sldId="301"/>
            <ac:picMk id="11" creationId="{B6D7E389-8D18-5169-8CB6-EF230B48C60C}"/>
          </ac:picMkLst>
        </pc:picChg>
        <pc:picChg chg="add mod">
          <ac:chgData name="Ilenia Grandone" userId="e0e4b5588f555b63" providerId="LiveId" clId="{6A67A707-9AC5-48D2-9323-0316A6D9151E}" dt="2025-05-03T17:26:02.568" v="434" actId="1076"/>
          <ac:picMkLst>
            <pc:docMk/>
            <pc:sldMk cId="1865300805" sldId="301"/>
            <ac:picMk id="12" creationId="{AB7A2C78-3658-4726-BF49-D82811B1C2C8}"/>
          </ac:picMkLst>
        </pc:picChg>
        <pc:picChg chg="add mod">
          <ac:chgData name="Ilenia Grandone" userId="e0e4b5588f555b63" providerId="LiveId" clId="{6A67A707-9AC5-48D2-9323-0316A6D9151E}" dt="2025-05-03T17:28:03.834" v="438" actId="1076"/>
          <ac:picMkLst>
            <pc:docMk/>
            <pc:sldMk cId="1865300805" sldId="301"/>
            <ac:picMk id="13" creationId="{6988A48F-1115-3D7E-564F-88171B28EE9A}"/>
          </ac:picMkLst>
        </pc:picChg>
        <pc:picChg chg="add mod">
          <ac:chgData name="Ilenia Grandone" userId="e0e4b5588f555b63" providerId="LiveId" clId="{6A67A707-9AC5-48D2-9323-0316A6D9151E}" dt="2025-05-03T17:28:57.982" v="446" actId="167"/>
          <ac:picMkLst>
            <pc:docMk/>
            <pc:sldMk cId="1865300805" sldId="301"/>
            <ac:picMk id="3074" creationId="{EA248766-41E8-8E8E-CADB-A3DA6E04A85F}"/>
          </ac:picMkLst>
        </pc:picChg>
      </pc:sldChg>
      <pc:sldChg chg="addSp delSp modSp new mod">
        <pc:chgData name="Ilenia Grandone" userId="e0e4b5588f555b63" providerId="LiveId" clId="{6A67A707-9AC5-48D2-9323-0316A6D9151E}" dt="2025-05-03T17:41:09.474" v="553" actId="1440"/>
        <pc:sldMkLst>
          <pc:docMk/>
          <pc:sldMk cId="4253426562" sldId="302"/>
        </pc:sldMkLst>
        <pc:spChg chg="del">
          <ac:chgData name="Ilenia Grandone" userId="e0e4b5588f555b63" providerId="LiveId" clId="{6A67A707-9AC5-48D2-9323-0316A6D9151E}" dt="2025-05-03T17:34:52.003" v="508" actId="478"/>
          <ac:spMkLst>
            <pc:docMk/>
            <pc:sldMk cId="4253426562" sldId="302"/>
            <ac:spMk id="2" creationId="{C2F515C3-BCBB-EAB6-F462-AD009D6E9C0E}"/>
          </ac:spMkLst>
        </pc:spChg>
        <pc:spChg chg="del">
          <ac:chgData name="Ilenia Grandone" userId="e0e4b5588f555b63" providerId="LiveId" clId="{6A67A707-9AC5-48D2-9323-0316A6D9151E}" dt="2025-05-03T17:40:42.537" v="542"/>
          <ac:spMkLst>
            <pc:docMk/>
            <pc:sldMk cId="4253426562" sldId="302"/>
            <ac:spMk id="3" creationId="{9FDB0EE9-5ACD-DDA2-2B6B-03C82BCAD424}"/>
          </ac:spMkLst>
        </pc:spChg>
        <pc:spChg chg="mod">
          <ac:chgData name="Ilenia Grandone" userId="e0e4b5588f555b63" providerId="LiveId" clId="{6A67A707-9AC5-48D2-9323-0316A6D9151E}" dt="2025-05-03T17:36:00.319" v="512"/>
          <ac:spMkLst>
            <pc:docMk/>
            <pc:sldMk cId="4253426562" sldId="302"/>
            <ac:spMk id="9" creationId="{1A0C6CE4-212D-8C0E-4522-B1060412F453}"/>
          </ac:spMkLst>
        </pc:spChg>
        <pc:spChg chg="mod">
          <ac:chgData name="Ilenia Grandone" userId="e0e4b5588f555b63" providerId="LiveId" clId="{6A67A707-9AC5-48D2-9323-0316A6D9151E}" dt="2025-05-03T17:36:00.319" v="512"/>
          <ac:spMkLst>
            <pc:docMk/>
            <pc:sldMk cId="4253426562" sldId="302"/>
            <ac:spMk id="11" creationId="{1D353381-3742-BC03-ABB6-5A45A096469D}"/>
          </ac:spMkLst>
        </pc:spChg>
        <pc:spChg chg="mod">
          <ac:chgData name="Ilenia Grandone" userId="e0e4b5588f555b63" providerId="LiveId" clId="{6A67A707-9AC5-48D2-9323-0316A6D9151E}" dt="2025-05-03T17:36:00.319" v="512"/>
          <ac:spMkLst>
            <pc:docMk/>
            <pc:sldMk cId="4253426562" sldId="302"/>
            <ac:spMk id="12" creationId="{12B20888-3DE9-7A5A-FC25-FEE523290FE4}"/>
          </ac:spMkLst>
        </pc:spChg>
        <pc:spChg chg="mod">
          <ac:chgData name="Ilenia Grandone" userId="e0e4b5588f555b63" providerId="LiveId" clId="{6A67A707-9AC5-48D2-9323-0316A6D9151E}" dt="2025-05-03T17:36:00.319" v="512"/>
          <ac:spMkLst>
            <pc:docMk/>
            <pc:sldMk cId="4253426562" sldId="302"/>
            <ac:spMk id="13" creationId="{72F30A90-84E6-62F4-67CD-451AB6ED85BA}"/>
          </ac:spMkLst>
        </pc:spChg>
        <pc:spChg chg="add mod">
          <ac:chgData name="Ilenia Grandone" userId="e0e4b5588f555b63" providerId="LiveId" clId="{6A67A707-9AC5-48D2-9323-0316A6D9151E}" dt="2025-05-03T17:39:56.636" v="541" actId="13822"/>
          <ac:spMkLst>
            <pc:docMk/>
            <pc:sldMk cId="4253426562" sldId="302"/>
            <ac:spMk id="18" creationId="{248BF3CD-B722-D89B-D8ED-3A908DC9FD5B}"/>
          </ac:spMkLst>
        </pc:spChg>
        <pc:grpChg chg="add del mod">
          <ac:chgData name="Ilenia Grandone" userId="e0e4b5588f555b63" providerId="LiveId" clId="{6A67A707-9AC5-48D2-9323-0316A6D9151E}" dt="2025-05-03T17:36:02.966" v="513" actId="478"/>
          <ac:grpSpMkLst>
            <pc:docMk/>
            <pc:sldMk cId="4253426562" sldId="302"/>
            <ac:grpSpMk id="7" creationId="{67FC02AB-999E-F50D-A9C5-E142B4D948A2}"/>
          </ac:grpSpMkLst>
        </pc:grpChg>
        <pc:grpChg chg="mod">
          <ac:chgData name="Ilenia Grandone" userId="e0e4b5588f555b63" providerId="LiveId" clId="{6A67A707-9AC5-48D2-9323-0316A6D9151E}" dt="2025-05-03T17:36:00.319" v="512"/>
          <ac:grpSpMkLst>
            <pc:docMk/>
            <pc:sldMk cId="4253426562" sldId="302"/>
            <ac:grpSpMk id="8" creationId="{50C2BDAA-DBCF-7956-1FCC-D2BBC46BC91D}"/>
          </ac:grpSpMkLst>
        </pc:grpChg>
        <pc:graphicFrameChg chg="mod">
          <ac:chgData name="Ilenia Grandone" userId="e0e4b5588f555b63" providerId="LiveId" clId="{6A67A707-9AC5-48D2-9323-0316A6D9151E}" dt="2025-05-03T17:36:00.319" v="512"/>
          <ac:graphicFrameMkLst>
            <pc:docMk/>
            <pc:sldMk cId="4253426562" sldId="302"/>
            <ac:graphicFrameMk id="10" creationId="{919AFD66-0DD7-0EDA-EF71-9040D0EB3DCD}"/>
          </ac:graphicFrameMkLst>
        </pc:graphicFrameChg>
        <pc:picChg chg="add mod">
          <ac:chgData name="Ilenia Grandone" userId="e0e4b5588f555b63" providerId="LiveId" clId="{6A67A707-9AC5-48D2-9323-0316A6D9151E}" dt="2025-05-03T17:34:48.934" v="507" actId="1076"/>
          <ac:picMkLst>
            <pc:docMk/>
            <pc:sldMk cId="4253426562" sldId="302"/>
            <ac:picMk id="5" creationId="{EACCC503-D452-FBC3-1428-C2F5DA375837}"/>
          </ac:picMkLst>
        </pc:picChg>
        <pc:picChg chg="add mod ord">
          <ac:chgData name="Ilenia Grandone" userId="e0e4b5588f555b63" providerId="LiveId" clId="{6A67A707-9AC5-48D2-9323-0316A6D9151E}" dt="2025-05-03T17:37:26.356" v="528" actId="1076"/>
          <ac:picMkLst>
            <pc:docMk/>
            <pc:sldMk cId="4253426562" sldId="302"/>
            <ac:picMk id="6" creationId="{BA6F3824-21E4-5F72-C4B4-6F1D832EFFC4}"/>
          </ac:picMkLst>
        </pc:picChg>
        <pc:picChg chg="add mod">
          <ac:chgData name="Ilenia Grandone" userId="e0e4b5588f555b63" providerId="LiveId" clId="{6A67A707-9AC5-48D2-9323-0316A6D9151E}" dt="2025-05-03T17:41:09.474" v="553" actId="1440"/>
          <ac:picMkLst>
            <pc:docMk/>
            <pc:sldMk cId="4253426562" sldId="302"/>
            <ac:picMk id="15" creationId="{F3B69062-30B5-3AD0-4497-550DC81CF891}"/>
          </ac:picMkLst>
        </pc:picChg>
        <pc:picChg chg="add mod">
          <ac:chgData name="Ilenia Grandone" userId="e0e4b5588f555b63" providerId="LiveId" clId="{6A67A707-9AC5-48D2-9323-0316A6D9151E}" dt="2025-05-03T17:41:06.215" v="552" actId="1076"/>
          <ac:picMkLst>
            <pc:docMk/>
            <pc:sldMk cId="4253426562" sldId="302"/>
            <ac:picMk id="17" creationId="{6990B504-9A09-F912-1C62-4F347406407C}"/>
          </ac:picMkLst>
        </pc:picChg>
        <pc:picChg chg="add mod">
          <ac:chgData name="Ilenia Grandone" userId="e0e4b5588f555b63" providerId="LiveId" clId="{6A67A707-9AC5-48D2-9323-0316A6D9151E}" dt="2025-05-03T17:39:35.350" v="537" actId="1076"/>
          <ac:picMkLst>
            <pc:docMk/>
            <pc:sldMk cId="4253426562" sldId="302"/>
            <ac:picMk id="5122" creationId="{9176B366-0713-D8A3-DF55-5043344A4827}"/>
          </ac:picMkLst>
        </pc:picChg>
        <pc:picChg chg="add mod">
          <ac:chgData name="Ilenia Grandone" userId="e0e4b5588f555b63" providerId="LiveId" clId="{6A67A707-9AC5-48D2-9323-0316A6D9151E}" dt="2025-05-03T17:41:00.553" v="549" actId="1440"/>
          <ac:picMkLst>
            <pc:docMk/>
            <pc:sldMk cId="4253426562" sldId="302"/>
            <ac:picMk id="5124" creationId="{31FB5F86-756F-31D2-4BA5-E3485E05DDA5}"/>
          </ac:picMkLst>
        </pc:picChg>
      </pc:sldChg>
      <pc:sldChg chg="addSp delSp modSp new mod">
        <pc:chgData name="Ilenia Grandone" userId="e0e4b5588f555b63" providerId="LiveId" clId="{6A67A707-9AC5-48D2-9323-0316A6D9151E}" dt="2025-05-03T17:50:56.323" v="644" actId="1440"/>
        <pc:sldMkLst>
          <pc:docMk/>
          <pc:sldMk cId="2859445084" sldId="303"/>
        </pc:sldMkLst>
        <pc:spChg chg="del">
          <ac:chgData name="Ilenia Grandone" userId="e0e4b5588f555b63" providerId="LiveId" clId="{6A67A707-9AC5-48D2-9323-0316A6D9151E}" dt="2025-05-03T17:42:16.661" v="557" actId="478"/>
          <ac:spMkLst>
            <pc:docMk/>
            <pc:sldMk cId="2859445084" sldId="303"/>
            <ac:spMk id="2" creationId="{36A0197A-8B50-5B81-30CE-CD63D28213D4}"/>
          </ac:spMkLst>
        </pc:spChg>
        <pc:spChg chg="del">
          <ac:chgData name="Ilenia Grandone" userId="e0e4b5588f555b63" providerId="LiveId" clId="{6A67A707-9AC5-48D2-9323-0316A6D9151E}" dt="2025-05-03T17:43:57.104" v="581" actId="478"/>
          <ac:spMkLst>
            <pc:docMk/>
            <pc:sldMk cId="2859445084" sldId="303"/>
            <ac:spMk id="3" creationId="{03D02429-6D32-9332-9982-69275DA56CB6}"/>
          </ac:spMkLst>
        </pc:spChg>
        <pc:picChg chg="add mod">
          <ac:chgData name="Ilenia Grandone" userId="e0e4b5588f555b63" providerId="LiveId" clId="{6A67A707-9AC5-48D2-9323-0316A6D9151E}" dt="2025-05-03T17:42:13.745" v="556" actId="1076"/>
          <ac:picMkLst>
            <pc:docMk/>
            <pc:sldMk cId="2859445084" sldId="303"/>
            <ac:picMk id="5" creationId="{A7D5609F-8E15-58F1-9BCE-D0560C221185}"/>
          </ac:picMkLst>
        </pc:picChg>
        <pc:picChg chg="add mod">
          <ac:chgData name="Ilenia Grandone" userId="e0e4b5588f555b63" providerId="LiveId" clId="{6A67A707-9AC5-48D2-9323-0316A6D9151E}" dt="2025-05-03T17:43:51.745" v="580" actId="1036"/>
          <ac:picMkLst>
            <pc:docMk/>
            <pc:sldMk cId="2859445084" sldId="303"/>
            <ac:picMk id="6" creationId="{AAB6F940-AD56-5C35-F113-812959019A72}"/>
          </ac:picMkLst>
        </pc:picChg>
        <pc:picChg chg="add mod ord">
          <ac:chgData name="Ilenia Grandone" userId="e0e4b5588f555b63" providerId="LiveId" clId="{6A67A707-9AC5-48D2-9323-0316A6D9151E}" dt="2025-05-03T17:43:48.712" v="570" actId="166"/>
          <ac:picMkLst>
            <pc:docMk/>
            <pc:sldMk cId="2859445084" sldId="303"/>
            <ac:picMk id="7" creationId="{83529323-A3CE-290D-B6EC-8A378C7B8B0D}"/>
          </ac:picMkLst>
        </pc:picChg>
        <pc:picChg chg="add mod">
          <ac:chgData name="Ilenia Grandone" userId="e0e4b5588f555b63" providerId="LiveId" clId="{6A67A707-9AC5-48D2-9323-0316A6D9151E}" dt="2025-05-03T17:44:23.121" v="585" actId="1076"/>
          <ac:picMkLst>
            <pc:docMk/>
            <pc:sldMk cId="2859445084" sldId="303"/>
            <ac:picMk id="8" creationId="{12203970-E72D-CBEF-BD38-C71674BB1F9B}"/>
          </ac:picMkLst>
        </pc:picChg>
        <pc:picChg chg="add mod">
          <ac:chgData name="Ilenia Grandone" userId="e0e4b5588f555b63" providerId="LiveId" clId="{6A67A707-9AC5-48D2-9323-0316A6D9151E}" dt="2025-05-03T17:45:17.136" v="588" actId="1076"/>
          <ac:picMkLst>
            <pc:docMk/>
            <pc:sldMk cId="2859445084" sldId="303"/>
            <ac:picMk id="10" creationId="{BB863A53-71CC-51E0-58B7-F4525B4F372C}"/>
          </ac:picMkLst>
        </pc:picChg>
        <pc:picChg chg="add mod modCrop">
          <ac:chgData name="Ilenia Grandone" userId="e0e4b5588f555b63" providerId="LiveId" clId="{6A67A707-9AC5-48D2-9323-0316A6D9151E}" dt="2025-05-03T17:50:41.050" v="621" actId="1076"/>
          <ac:picMkLst>
            <pc:docMk/>
            <pc:sldMk cId="2859445084" sldId="303"/>
            <ac:picMk id="12" creationId="{29E97054-44FC-A9CA-E2A8-54C16AF2A29C}"/>
          </ac:picMkLst>
        </pc:picChg>
        <pc:picChg chg="add mod">
          <ac:chgData name="Ilenia Grandone" userId="e0e4b5588f555b63" providerId="LiveId" clId="{6A67A707-9AC5-48D2-9323-0316A6D9151E}" dt="2025-05-03T17:50:56.323" v="644" actId="1440"/>
          <ac:picMkLst>
            <pc:docMk/>
            <pc:sldMk cId="2859445084" sldId="303"/>
            <ac:picMk id="6146" creationId="{5D6A3AC4-19C7-B2BA-741C-9344E37E03E3}"/>
          </ac:picMkLst>
        </pc:picChg>
        <pc:picChg chg="add mod">
          <ac:chgData name="Ilenia Grandone" userId="e0e4b5588f555b63" providerId="LiveId" clId="{6A67A707-9AC5-48D2-9323-0316A6D9151E}" dt="2025-05-03T17:50:50.371" v="643" actId="1037"/>
          <ac:picMkLst>
            <pc:docMk/>
            <pc:sldMk cId="2859445084" sldId="303"/>
            <ac:picMk id="6148" creationId="{1C8BFEB5-7468-37A1-4EBC-4063F799F99B}"/>
          </ac:picMkLst>
        </pc:picChg>
        <pc:picChg chg="add mod">
          <ac:chgData name="Ilenia Grandone" userId="e0e4b5588f555b63" providerId="LiveId" clId="{6A67A707-9AC5-48D2-9323-0316A6D9151E}" dt="2025-05-03T17:50:46.605" v="635" actId="1038"/>
          <ac:picMkLst>
            <pc:docMk/>
            <pc:sldMk cId="2859445084" sldId="303"/>
            <ac:picMk id="6150" creationId="{8EFB0339-E8BF-AAE9-D3F0-621E3A9886BD}"/>
          </ac:picMkLst>
        </pc:picChg>
      </pc:sldChg>
      <pc:sldChg chg="addSp delSp modSp new mod">
        <pc:chgData name="Ilenia Grandone" userId="e0e4b5588f555b63" providerId="LiveId" clId="{6A67A707-9AC5-48D2-9323-0316A6D9151E}" dt="2025-05-03T17:54:32.983" v="661" actId="1037"/>
        <pc:sldMkLst>
          <pc:docMk/>
          <pc:sldMk cId="3739296288" sldId="304"/>
        </pc:sldMkLst>
        <pc:spChg chg="del">
          <ac:chgData name="Ilenia Grandone" userId="e0e4b5588f555b63" providerId="LiveId" clId="{6A67A707-9AC5-48D2-9323-0316A6D9151E}" dt="2025-05-03T17:51:28.903" v="648" actId="478"/>
          <ac:spMkLst>
            <pc:docMk/>
            <pc:sldMk cId="3739296288" sldId="304"/>
            <ac:spMk id="2" creationId="{D0149C9E-D8CF-CCF3-68B8-F8742E9C2227}"/>
          </ac:spMkLst>
        </pc:spChg>
        <pc:spChg chg="del">
          <ac:chgData name="Ilenia Grandone" userId="e0e4b5588f555b63" providerId="LiveId" clId="{6A67A707-9AC5-48D2-9323-0316A6D9151E}" dt="2025-05-03T17:53:25.774" v="649" actId="931"/>
          <ac:spMkLst>
            <pc:docMk/>
            <pc:sldMk cId="3739296288" sldId="304"/>
            <ac:spMk id="3" creationId="{E178F7B2-BA50-5169-D455-E7FFE89C4465}"/>
          </ac:spMkLst>
        </pc:spChg>
        <pc:picChg chg="add mod">
          <ac:chgData name="Ilenia Grandone" userId="e0e4b5588f555b63" providerId="LiveId" clId="{6A67A707-9AC5-48D2-9323-0316A6D9151E}" dt="2025-05-03T17:51:26.639" v="647" actId="1076"/>
          <ac:picMkLst>
            <pc:docMk/>
            <pc:sldMk cId="3739296288" sldId="304"/>
            <ac:picMk id="5" creationId="{4274E4D9-86CC-5CB3-A430-1C7166F8608A}"/>
          </ac:picMkLst>
        </pc:picChg>
        <pc:picChg chg="add mod">
          <ac:chgData name="Ilenia Grandone" userId="e0e4b5588f555b63" providerId="LiveId" clId="{6A67A707-9AC5-48D2-9323-0316A6D9151E}" dt="2025-05-03T17:54:32.983" v="661" actId="1037"/>
          <ac:picMkLst>
            <pc:docMk/>
            <pc:sldMk cId="3739296288" sldId="304"/>
            <ac:picMk id="7" creationId="{A57C1BE4-BF84-BAF4-0168-3E66C63E3E41}"/>
          </ac:picMkLst>
        </pc:picChg>
        <pc:picChg chg="add mod">
          <ac:chgData name="Ilenia Grandone" userId="e0e4b5588f555b63" providerId="LiveId" clId="{6A67A707-9AC5-48D2-9323-0316A6D9151E}" dt="2025-05-03T17:54:27.140" v="658" actId="1076"/>
          <ac:picMkLst>
            <pc:docMk/>
            <pc:sldMk cId="3739296288" sldId="304"/>
            <ac:picMk id="9" creationId="{DD306024-864B-43D8-BA7C-81D2D2CF16F2}"/>
          </ac:picMkLst>
        </pc:picChg>
      </pc:sldChg>
      <pc:sldChg chg="addSp delSp modSp new mod">
        <pc:chgData name="Ilenia Grandone" userId="e0e4b5588f555b63" providerId="LiveId" clId="{6A67A707-9AC5-48D2-9323-0316A6D9151E}" dt="2025-05-03T18:00:13.684" v="695" actId="1440"/>
        <pc:sldMkLst>
          <pc:docMk/>
          <pc:sldMk cId="566545820" sldId="305"/>
        </pc:sldMkLst>
        <pc:spChg chg="del">
          <ac:chgData name="Ilenia Grandone" userId="e0e4b5588f555b63" providerId="LiveId" clId="{6A67A707-9AC5-48D2-9323-0316A6D9151E}" dt="2025-05-03T17:55:05.059" v="664" actId="478"/>
          <ac:spMkLst>
            <pc:docMk/>
            <pc:sldMk cId="566545820" sldId="305"/>
            <ac:spMk id="2" creationId="{F0AA1A50-053C-F969-5742-E46BC01D8B51}"/>
          </ac:spMkLst>
        </pc:spChg>
        <pc:picChg chg="add mod">
          <ac:chgData name="Ilenia Grandone" userId="e0e4b5588f555b63" providerId="LiveId" clId="{6A67A707-9AC5-48D2-9323-0316A6D9151E}" dt="2025-05-03T17:55:09.313" v="665" actId="1076"/>
          <ac:picMkLst>
            <pc:docMk/>
            <pc:sldMk cId="566545820" sldId="305"/>
            <ac:picMk id="5" creationId="{8655B9CA-3758-09A8-E7BB-7E04A00A0EAC}"/>
          </ac:picMkLst>
        </pc:picChg>
        <pc:picChg chg="add mod">
          <ac:chgData name="Ilenia Grandone" userId="e0e4b5588f555b63" providerId="LiveId" clId="{6A67A707-9AC5-48D2-9323-0316A6D9151E}" dt="2025-05-03T18:00:02.886" v="691" actId="1076"/>
          <ac:picMkLst>
            <pc:docMk/>
            <pc:sldMk cId="566545820" sldId="305"/>
            <ac:picMk id="6" creationId="{5AE3DFB3-36CD-C9D0-6072-2433FB36D07F}"/>
          </ac:picMkLst>
        </pc:picChg>
        <pc:picChg chg="add mod">
          <ac:chgData name="Ilenia Grandone" userId="e0e4b5588f555b63" providerId="LiveId" clId="{6A67A707-9AC5-48D2-9323-0316A6D9151E}" dt="2025-05-03T18:00:05.323" v="693" actId="1076"/>
          <ac:picMkLst>
            <pc:docMk/>
            <pc:sldMk cId="566545820" sldId="305"/>
            <ac:picMk id="7" creationId="{3A2EB3DF-8929-3FF4-915E-8D86C1990743}"/>
          </ac:picMkLst>
        </pc:picChg>
        <pc:picChg chg="add mod">
          <ac:chgData name="Ilenia Grandone" userId="e0e4b5588f555b63" providerId="LiveId" clId="{6A67A707-9AC5-48D2-9323-0316A6D9151E}" dt="2025-05-03T18:00:04.002" v="692" actId="1076"/>
          <ac:picMkLst>
            <pc:docMk/>
            <pc:sldMk cId="566545820" sldId="305"/>
            <ac:picMk id="8" creationId="{78C102F7-1D94-E479-7414-541FA1A3DF88}"/>
          </ac:picMkLst>
        </pc:picChg>
        <pc:picChg chg="add mod">
          <ac:chgData name="Ilenia Grandone" userId="e0e4b5588f555b63" providerId="LiveId" clId="{6A67A707-9AC5-48D2-9323-0316A6D9151E}" dt="2025-05-03T18:00:13.684" v="695" actId="1440"/>
          <ac:picMkLst>
            <pc:docMk/>
            <pc:sldMk cId="566545820" sldId="305"/>
            <ac:picMk id="9" creationId="{43C321FB-6FDC-7547-F980-09C431F9E92A}"/>
          </ac:picMkLst>
        </pc:picChg>
      </pc:sldChg>
      <pc:sldChg chg="addSp delSp modSp new mod">
        <pc:chgData name="Ilenia Grandone" userId="e0e4b5588f555b63" providerId="LiveId" clId="{6A67A707-9AC5-48D2-9323-0316A6D9151E}" dt="2025-05-03T18:03:58.921" v="719" actId="1440"/>
        <pc:sldMkLst>
          <pc:docMk/>
          <pc:sldMk cId="2860564345" sldId="306"/>
        </pc:sldMkLst>
        <pc:spChg chg="del">
          <ac:chgData name="Ilenia Grandone" userId="e0e4b5588f555b63" providerId="LiveId" clId="{6A67A707-9AC5-48D2-9323-0316A6D9151E}" dt="2025-05-03T18:00:52.818" v="699" actId="478"/>
          <ac:spMkLst>
            <pc:docMk/>
            <pc:sldMk cId="2860564345" sldId="306"/>
            <ac:spMk id="2" creationId="{EEFE192A-7B6B-55A4-BCD9-8C99EBFF6041}"/>
          </ac:spMkLst>
        </pc:spChg>
        <pc:spChg chg="del">
          <ac:chgData name="Ilenia Grandone" userId="e0e4b5588f555b63" providerId="LiveId" clId="{6A67A707-9AC5-48D2-9323-0316A6D9151E}" dt="2025-05-03T18:01:03.772" v="700" actId="931"/>
          <ac:spMkLst>
            <pc:docMk/>
            <pc:sldMk cId="2860564345" sldId="306"/>
            <ac:spMk id="3" creationId="{E3BDB839-E968-7973-27A7-847B927BCB9F}"/>
          </ac:spMkLst>
        </pc:spChg>
        <pc:picChg chg="add mod">
          <ac:chgData name="Ilenia Grandone" userId="e0e4b5588f555b63" providerId="LiveId" clId="{6A67A707-9AC5-48D2-9323-0316A6D9151E}" dt="2025-05-03T18:00:51.077" v="698" actId="1076"/>
          <ac:picMkLst>
            <pc:docMk/>
            <pc:sldMk cId="2860564345" sldId="306"/>
            <ac:picMk id="5" creationId="{F068D748-DAC0-C01E-0F3C-6F6732A97984}"/>
          </ac:picMkLst>
        </pc:picChg>
        <pc:picChg chg="add mod">
          <ac:chgData name="Ilenia Grandone" userId="e0e4b5588f555b63" providerId="LiveId" clId="{6A67A707-9AC5-48D2-9323-0316A6D9151E}" dt="2025-05-03T18:03:12.822" v="713" actId="14100"/>
          <ac:picMkLst>
            <pc:docMk/>
            <pc:sldMk cId="2860564345" sldId="306"/>
            <ac:picMk id="7" creationId="{A4717E70-6763-A3EB-0BD8-03C87C010ED8}"/>
          </ac:picMkLst>
        </pc:picChg>
        <pc:picChg chg="add mod">
          <ac:chgData name="Ilenia Grandone" userId="e0e4b5588f555b63" providerId="LiveId" clId="{6A67A707-9AC5-48D2-9323-0316A6D9151E}" dt="2025-05-03T18:03:58.921" v="719" actId="1440"/>
          <ac:picMkLst>
            <pc:docMk/>
            <pc:sldMk cId="2860564345" sldId="306"/>
            <ac:picMk id="8" creationId="{93477A05-D573-9D3D-BF50-AB7FA4212F95}"/>
          </ac:picMkLst>
        </pc:picChg>
        <pc:picChg chg="add mod">
          <ac:chgData name="Ilenia Grandone" userId="e0e4b5588f555b63" providerId="LiveId" clId="{6A67A707-9AC5-48D2-9323-0316A6D9151E}" dt="2025-05-03T18:03:57.151" v="718" actId="1440"/>
          <ac:picMkLst>
            <pc:docMk/>
            <pc:sldMk cId="2860564345" sldId="306"/>
            <ac:picMk id="9" creationId="{1D5EA80F-A581-9AA4-2649-2F4343F4EF03}"/>
          </ac:picMkLst>
        </pc:picChg>
        <pc:picChg chg="add mod">
          <ac:chgData name="Ilenia Grandone" userId="e0e4b5588f555b63" providerId="LiveId" clId="{6A67A707-9AC5-48D2-9323-0316A6D9151E}" dt="2025-05-03T18:03:55.823" v="717" actId="1440"/>
          <ac:picMkLst>
            <pc:docMk/>
            <pc:sldMk cId="2860564345" sldId="306"/>
            <ac:picMk id="10" creationId="{C5761E93-EBA2-7571-979A-A5CFAF118F0A}"/>
          </ac:picMkLst>
        </pc:picChg>
      </pc:sldChg>
      <pc:sldChg chg="addSp delSp modSp new mod setBg">
        <pc:chgData name="Ilenia Grandone" userId="e0e4b5588f555b63" providerId="LiveId" clId="{6A67A707-9AC5-48D2-9323-0316A6D9151E}" dt="2025-05-03T18:11:34.528" v="742" actId="14100"/>
        <pc:sldMkLst>
          <pc:docMk/>
          <pc:sldMk cId="2940578973" sldId="307"/>
        </pc:sldMkLst>
        <pc:spChg chg="del">
          <ac:chgData name="Ilenia Grandone" userId="e0e4b5588f555b63" providerId="LiveId" clId="{6A67A707-9AC5-48D2-9323-0316A6D9151E}" dt="2025-05-03T18:07:46.703" v="731" actId="478"/>
          <ac:spMkLst>
            <pc:docMk/>
            <pc:sldMk cId="2940578973" sldId="307"/>
            <ac:spMk id="2" creationId="{0557E644-E601-4EB1-2883-03B362D6FE6F}"/>
          </ac:spMkLst>
        </pc:spChg>
        <pc:spChg chg="del mod">
          <ac:chgData name="Ilenia Grandone" userId="e0e4b5588f555b63" providerId="LiveId" clId="{6A67A707-9AC5-48D2-9323-0316A6D9151E}" dt="2025-05-03T18:07:49.219" v="732" actId="478"/>
          <ac:spMkLst>
            <pc:docMk/>
            <pc:sldMk cId="2940578973" sldId="307"/>
            <ac:spMk id="3" creationId="{3DA10D19-D8F3-EB34-2FEE-255A0891A2D1}"/>
          </ac:spMkLst>
        </pc:spChg>
        <pc:picChg chg="add mod modCrop">
          <ac:chgData name="Ilenia Grandone" userId="e0e4b5588f555b63" providerId="LiveId" clId="{6A67A707-9AC5-48D2-9323-0316A6D9151E}" dt="2025-05-03T18:11:00.240" v="737" actId="1076"/>
          <ac:picMkLst>
            <pc:docMk/>
            <pc:sldMk cId="2940578973" sldId="307"/>
            <ac:picMk id="4" creationId="{BBDA98A7-9E47-D2E9-C6E9-E94B8AB16BB5}"/>
          </ac:picMkLst>
        </pc:picChg>
        <pc:picChg chg="add mod">
          <ac:chgData name="Ilenia Grandone" userId="e0e4b5588f555b63" providerId="LiveId" clId="{6A67A707-9AC5-48D2-9323-0316A6D9151E}" dt="2025-05-03T18:11:34.528" v="742" actId="14100"/>
          <ac:picMkLst>
            <pc:docMk/>
            <pc:sldMk cId="2940578973" sldId="307"/>
            <ac:picMk id="6" creationId="{14B2AA64-7CD9-A219-FC34-B7FE65C31532}"/>
          </ac:picMkLst>
        </pc:picChg>
      </pc:sldChg>
      <pc:sldChg chg="addSp modSp new del mod">
        <pc:chgData name="Ilenia Grandone" userId="e0e4b5588f555b63" providerId="LiveId" clId="{6A67A707-9AC5-48D2-9323-0316A6D9151E}" dt="2025-05-03T18:09:57.261" v="736" actId="47"/>
        <pc:sldMkLst>
          <pc:docMk/>
          <pc:sldMk cId="1540704841" sldId="308"/>
        </pc:sldMkLst>
        <pc:picChg chg="add mod">
          <ac:chgData name="Ilenia Grandone" userId="e0e4b5588f555b63" providerId="LiveId" clId="{6A67A707-9AC5-48D2-9323-0316A6D9151E}" dt="2025-05-03T18:09:41.891" v="735" actId="1076"/>
          <ac:picMkLst>
            <pc:docMk/>
            <pc:sldMk cId="1540704841" sldId="308"/>
            <ac:picMk id="4" creationId="{9B20077F-A9B3-D18B-7170-BC07C6315DD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03/05/2025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03/05/2025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Percorso riabilitativo – paziente fragile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2226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Terapia antibiotica, antitrombotica, profilassi calcolosi colecistica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6899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03/05/2025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1873" y="758951"/>
            <a:ext cx="6234545" cy="4031257"/>
          </a:xfrm>
        </p:spPr>
        <p:txBody>
          <a:bodyPr>
            <a:noAutofit/>
          </a:bodyPr>
          <a:lstStyle/>
          <a:p>
            <a:r>
              <a:rPr lang="it-IT" sz="3600"/>
              <a:t>HIGHLIGHT SULLE RACCOMANDAZIONI NUTRIZIONALI SICOB-ADI-SIO   IN CHIRURGIA BARIATRICA</a:t>
            </a:r>
            <a:endParaRPr lang="it-IT" sz="36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7345" y="5247408"/>
            <a:ext cx="5381106" cy="540743"/>
          </a:xfrm>
        </p:spPr>
        <p:txBody>
          <a:bodyPr>
            <a:normAutofit lnSpcReduction="10000"/>
          </a:bodyPr>
          <a:lstStyle/>
          <a:p>
            <a:r>
              <a:rPr lang="it-IT" sz="2800" b="1" dirty="0">
                <a:solidFill>
                  <a:srgbClr val="00ACB6"/>
                </a:solidFill>
              </a:rPr>
              <a:t>Ilenia grandone</a:t>
            </a:r>
          </a:p>
          <a:p>
            <a:endParaRPr lang="it-IT" sz="2800" b="1" dirty="0">
              <a:solidFill>
                <a:srgbClr val="00ACB6"/>
              </a:solidFill>
            </a:endParaRPr>
          </a:p>
          <a:p>
            <a:endParaRPr lang="it-IT" sz="2800" b="1" dirty="0">
              <a:solidFill>
                <a:srgbClr val="00ACB6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6E07A1-A42E-3253-FD41-B9B0B9328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922" b="-11818"/>
          <a:stretch/>
        </p:blipFill>
        <p:spPr bwMode="auto">
          <a:xfrm>
            <a:off x="5777344" y="416256"/>
            <a:ext cx="1637923" cy="8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7FC30BF-230C-D774-0788-DABA11FAA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48" y="236918"/>
            <a:ext cx="1009699" cy="1279652"/>
          </a:xfrm>
          <a:prstGeom prst="rect">
            <a:avLst/>
          </a:prstGeom>
        </p:spPr>
      </p:pic>
      <p:pic>
        <p:nvPicPr>
          <p:cNvPr id="1028" name="Picture 4" descr="SIO Società Italiana Obesità">
            <a:extLst>
              <a:ext uri="{FF2B5EF4-FFF2-40B4-BE49-F238E27FC236}">
                <a16:creationId xmlns:a16="http://schemas.microsoft.com/office/drawing/2014/main" id="{E9463491-B104-456D-189F-7F728344F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089" y="435439"/>
            <a:ext cx="1452854" cy="8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o immagine per recettori del gusto">
            <a:extLst>
              <a:ext uri="{FF2B5EF4-FFF2-40B4-BE49-F238E27FC236}">
                <a16:creationId xmlns:a16="http://schemas.microsoft.com/office/drawing/2014/main" id="{EA248766-41E8-8E8E-CADB-A3DA6E04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61" y="5248378"/>
            <a:ext cx="2151933" cy="14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014DD7-596E-B202-A396-04BBEBDE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76"/>
          <a:stretch/>
        </p:blipFill>
        <p:spPr>
          <a:xfrm>
            <a:off x="7229759" y="46322"/>
            <a:ext cx="4858353" cy="338267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5B05CF-501E-F607-2933-64FAE226B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D98A90-16CE-B4FE-FE0A-874A8DF9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24" y="308905"/>
            <a:ext cx="4696480" cy="14956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EC76F9-283A-F8B4-486A-DE188D2C3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8" y="2079565"/>
            <a:ext cx="2028240" cy="19090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D7E389-8D18-5169-8CB6-EF230B48C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98" y="4208676"/>
            <a:ext cx="2400257" cy="49115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B7A2C78-3658-4726-BF49-D82811B1C2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92" b="4564"/>
          <a:stretch/>
        </p:blipFill>
        <p:spPr>
          <a:xfrm>
            <a:off x="5670385" y="2847894"/>
            <a:ext cx="3118747" cy="20173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3653A7-BC40-C711-0623-E9E457B14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540" y="1833175"/>
            <a:ext cx="3712786" cy="38469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2F1E2A-9819-E166-A140-6F4BB6A6B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6441" y="4741316"/>
            <a:ext cx="4555661" cy="19828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88A48F-1115-3D7E-564F-88171B28EE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8584" y="2847894"/>
            <a:ext cx="2479920" cy="21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0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CCC503-D452-FBC3-1428-C2F5DA37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8" y="279146"/>
            <a:ext cx="4572638" cy="1829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6F3824-21E4-5F72-C4B4-6F1D832E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511" y="855093"/>
            <a:ext cx="3143244" cy="29432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3B69062-30B5-3AD0-4497-550DC81C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685" y="3167746"/>
            <a:ext cx="6270767" cy="341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990B504-9A09-F912-1C62-4F3474064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6" y="2108201"/>
            <a:ext cx="4412028" cy="3969214"/>
          </a:xfrm>
          <a:prstGeom prst="rect">
            <a:avLst/>
          </a:prstGeom>
        </p:spPr>
      </p:pic>
      <p:pic>
        <p:nvPicPr>
          <p:cNvPr id="5122" name="Picture 2" descr="Is it normal to have liquid left in my Mounjaro pen?">
            <a:extLst>
              <a:ext uri="{FF2B5EF4-FFF2-40B4-BE49-F238E27FC236}">
                <a16:creationId xmlns:a16="http://schemas.microsoft.com/office/drawing/2014/main" id="{9176B366-0713-D8A3-DF55-5043344A4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37853" b="40307"/>
          <a:stretch/>
        </p:blipFill>
        <p:spPr bwMode="auto">
          <a:xfrm>
            <a:off x="8375063" y="350166"/>
            <a:ext cx="3525488" cy="5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48BF3CD-B722-D89B-D8ED-3A908DC9FD5B}"/>
              </a:ext>
            </a:extLst>
          </p:cNvPr>
          <p:cNvSpPr/>
          <p:nvPr/>
        </p:nvSpPr>
        <p:spPr>
          <a:xfrm>
            <a:off x="10270273" y="468352"/>
            <a:ext cx="705179" cy="245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4" name="Picture 4" descr="Endoscopie Digestiva Superioara (Stomac)| DigestMed">
            <a:extLst>
              <a:ext uri="{FF2B5EF4-FFF2-40B4-BE49-F238E27FC236}">
                <a16:creationId xmlns:a16="http://schemas.microsoft.com/office/drawing/2014/main" id="{31FB5F86-756F-31D2-4BA5-E3485E05DD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15" y="1193673"/>
            <a:ext cx="2782272" cy="1918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2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ME PREVENIRE L'OSTEOPOROSI?">
            <a:extLst>
              <a:ext uri="{FF2B5EF4-FFF2-40B4-BE49-F238E27FC236}">
                <a16:creationId xmlns:a16="http://schemas.microsoft.com/office/drawing/2014/main" id="{8EFB0339-E8BF-AAE9-D3F0-621E3A98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97" y="2527793"/>
            <a:ext cx="2100146" cy="15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D5609F-8E15-58F1-9BCE-D0560C221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86603"/>
            <a:ext cx="4782217" cy="19719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B6F940-AD56-5C35-F113-81295901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45" y="4679940"/>
            <a:ext cx="3676992" cy="21016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529323-A3CE-290D-B6EC-8A378C7B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85" y="2486722"/>
            <a:ext cx="2567816" cy="2564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203970-E72D-CBEF-BD38-C71674BB1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320" y="3037528"/>
            <a:ext cx="2213040" cy="14631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863A53-71CC-51E0-58B7-F4525B4F3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997" y="4744307"/>
            <a:ext cx="4675160" cy="19729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E97054-44FC-A9CA-E2A8-54C16AF2A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490"/>
          <a:stretch/>
        </p:blipFill>
        <p:spPr>
          <a:xfrm>
            <a:off x="5670761" y="1840259"/>
            <a:ext cx="4606496" cy="1829184"/>
          </a:xfrm>
          <a:prstGeom prst="rect">
            <a:avLst/>
          </a:prstGeom>
        </p:spPr>
      </p:pic>
      <p:pic>
        <p:nvPicPr>
          <p:cNvPr id="6146" name="Picture 2" descr="¿Qué riesgos tiene la obesidad en la adolescencia?">
            <a:extLst>
              <a:ext uri="{FF2B5EF4-FFF2-40B4-BE49-F238E27FC236}">
                <a16:creationId xmlns:a16="http://schemas.microsoft.com/office/drawing/2014/main" id="{5D6A3AC4-19C7-B2BA-741C-9344E37E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57" y="274762"/>
            <a:ext cx="2921970" cy="164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ustração de menopausa de design plano desenhado à mão | Vetor Grátis">
            <a:extLst>
              <a:ext uri="{FF2B5EF4-FFF2-40B4-BE49-F238E27FC236}">
                <a16:creationId xmlns:a16="http://schemas.microsoft.com/office/drawing/2014/main" id="{1C8BFEB5-7468-37A1-4EBC-4063F799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37" y="3997728"/>
            <a:ext cx="2585510" cy="258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45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cartone animato, Animazione, Personaggio immaginario, Viso umano&#10;&#10;Il contenuto generato dall'IA potrebbe non essere corretto.">
            <a:extLst>
              <a:ext uri="{FF2B5EF4-FFF2-40B4-BE49-F238E27FC236}">
                <a16:creationId xmlns:a16="http://schemas.microsoft.com/office/drawing/2014/main" id="{A57C1BE4-BF84-BAF4-0168-3E66C63E3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" y="2695322"/>
            <a:ext cx="6369631" cy="3184816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74E4D9-86CC-5CB3-A430-1C7166F86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893937"/>
            <a:ext cx="5115639" cy="68589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306024-864B-43D8-BA7C-81D2D2CF1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974" y="2338666"/>
            <a:ext cx="5010849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6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3EEBFE-8EC2-14BD-3935-3624BF8A0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55B9CA-3758-09A8-E7BB-7E04A00A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8" y="403307"/>
            <a:ext cx="4591691" cy="15908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E3DFB3-36CD-C9D0-6072-2433FB36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386" y="2462615"/>
            <a:ext cx="7472692" cy="42033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2EB3DF-8929-3FF4-915E-8D86C199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132" y="3503888"/>
            <a:ext cx="4133108" cy="316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8C102F7-1D94-E479-7414-541FA1A3D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326" y="3775333"/>
            <a:ext cx="3638539" cy="21430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C321FB-6FDC-7547-F980-09C431F9E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5152">
            <a:off x="7807413" y="395845"/>
            <a:ext cx="3776547" cy="283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54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schizzo, disegno, illustrazione, clipart&#10;&#10;Il contenuto generato dall'IA potrebbe non essere corretto.">
            <a:extLst>
              <a:ext uri="{FF2B5EF4-FFF2-40B4-BE49-F238E27FC236}">
                <a16:creationId xmlns:a16="http://schemas.microsoft.com/office/drawing/2014/main" id="{A4717E70-6763-A3EB-0BD8-03C87C010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58" y="3051349"/>
            <a:ext cx="3178059" cy="3178059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68D748-DAC0-C01E-0F3C-6F6732A97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560515"/>
            <a:ext cx="4163006" cy="13622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477A05-D573-9D3D-BF50-AB7FA4212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03" y="2932809"/>
            <a:ext cx="2693020" cy="359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D5EA80F-A581-9AA4-2649-2F4343F4E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783" y="2064448"/>
            <a:ext cx="2693020" cy="359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5761E93-EBA2-7571-979A-A5CFAF118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42278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0564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BDA98A7-9E47-D2E9-C6E9-E94B8AB16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910"/>
          <a:stretch/>
        </p:blipFill>
        <p:spPr>
          <a:xfrm>
            <a:off x="545549" y="237114"/>
            <a:ext cx="7599419" cy="638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magine che contiene dito, Linguaggio dei segni, mano&#10;&#10;Il contenuto generato dall'IA potrebbe non essere corretto.">
            <a:extLst>
              <a:ext uri="{FF2B5EF4-FFF2-40B4-BE49-F238E27FC236}">
                <a16:creationId xmlns:a16="http://schemas.microsoft.com/office/drawing/2014/main" id="{14B2AA64-7CD9-A219-FC34-B7FE65C31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78" y="2819400"/>
            <a:ext cx="3369992" cy="33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389" y="-1336370"/>
            <a:ext cx="6121123" cy="3227514"/>
          </a:xfrm>
        </p:spPr>
        <p:txBody>
          <a:bodyPr>
            <a:normAutofit/>
          </a:bodyPr>
          <a:lstStyle/>
          <a:p>
            <a:r>
              <a:rPr lang="it-IT" sz="5400" dirty="0">
                <a:solidFill>
                  <a:srgbClr val="F3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Grazie e …</a:t>
            </a:r>
            <a:br>
              <a:rPr lang="it-IT" sz="5400" dirty="0">
                <a:solidFill>
                  <a:srgbClr val="F3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it-IT" sz="5400" dirty="0">
                <a:solidFill>
                  <a:srgbClr val="F3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Buona lettura!!!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02778F-977E-D5C8-E918-5C3DA630C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813" y="1974272"/>
            <a:ext cx="4160942" cy="47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A98DBB4-E783-4DFA-8F24-0012007B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Raccomandazioni nutrizionali in chirurgia bariatrica – maggio 2025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7511E6-63E1-B907-1A84-421FDE655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9364" y="2120899"/>
            <a:ext cx="6265718" cy="4342245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nuove raccomandazioni nutrizionali SICOB-ADI-SIO rappresentano un aggiornamento scientifico e al contempo didattico della precedente versione del 2015. </a:t>
            </a:r>
          </a:p>
          <a:p>
            <a:pPr marL="0" indent="0" algn="ctr">
              <a:buNone/>
            </a:pPr>
            <a:endParaRPr lang="it-IT" i="1" dirty="0"/>
          </a:p>
          <a:p>
            <a:pPr marL="0" indent="0" algn="ctr">
              <a:buNone/>
            </a:pPr>
            <a:r>
              <a:rPr lang="it-IT" i="1" dirty="0"/>
              <a:t>E’ stato creato a partire dall’ottobre 2023 un tavolo nazionale di ‘addetti ai lavori’ scegliendo più di cinquanta professionisti di elevata esperienza in ambito nutrizionale bariatrico, rappresentati in modo omogeneo per regioni e per qualifica (medici, dietisti e biologi), con l’ausilio di Revisori scelti fra i massimi esponenti societari.</a:t>
            </a:r>
          </a:p>
          <a:p>
            <a:pPr marL="0" indent="0" algn="ctr">
              <a:buNone/>
            </a:pPr>
            <a:r>
              <a:rPr lang="it-IT" i="1" dirty="0"/>
              <a:t> </a:t>
            </a:r>
          </a:p>
          <a:p>
            <a:pPr marL="0" indent="0" algn="ctr">
              <a:buNone/>
            </a:pPr>
            <a:r>
              <a:rPr lang="it-IT" b="1" i="1" dirty="0"/>
              <a:t>Il lavoro è stato intenso ed estremamente partecipato , basandosi sull’analisi delle più recenti linee guida in ambito nutrizionale e sull’esperienza dei professionisti e dei Centri Multidisciplinari di afferenza. 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1A7DC22-BAB3-0302-9725-6367A99E5A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D27028-6D2B-2D61-2506-4EAFA0FA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9" r="14261"/>
          <a:stretch/>
        </p:blipFill>
        <p:spPr>
          <a:xfrm>
            <a:off x="1036318" y="1737360"/>
            <a:ext cx="3961709" cy="49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CB1221-8F10-DC90-2F79-1314BBD4D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1059872"/>
            <a:ext cx="10058400" cy="5621483"/>
          </a:xfrm>
        </p:spPr>
        <p:txBody>
          <a:bodyPr>
            <a:normAutofit/>
          </a:bodyPr>
          <a:lstStyle/>
          <a:p>
            <a:r>
              <a:rPr lang="it-IT" dirty="0"/>
              <a:t>Come il precedente il volume, nasce dall’intento di poter disporre di un manuale d’uso per chi si occupa di chirurgia bariatrica e necessita di una guida per la gestione nutrizionale </a:t>
            </a:r>
            <a:r>
              <a:rPr lang="it-IT" dirty="0" err="1"/>
              <a:t>pre</a:t>
            </a:r>
            <a:r>
              <a:rPr lang="it-IT" dirty="0"/>
              <a:t> e post chirurgica del paziente grave obeso candidato alla chirurgia bariatrica. </a:t>
            </a:r>
          </a:p>
          <a:p>
            <a:r>
              <a:rPr lang="it-IT" dirty="0"/>
              <a:t>La valutazione nutrizionale </a:t>
            </a:r>
            <a:r>
              <a:rPr lang="it-IT" dirty="0" err="1"/>
              <a:t>pre</a:t>
            </a:r>
            <a:r>
              <a:rPr lang="it-IT" dirty="0"/>
              <a:t> chirurgica, l’attento follow up, la terapia dietetica mirata e la giusta supplementazione permettono di ottenere il massimo beneficio con il minimo rischio nutrizionale in un paziente fragile come il paziente affetto da grave obesità. </a:t>
            </a:r>
          </a:p>
          <a:p>
            <a:r>
              <a:rPr lang="it-IT" dirty="0"/>
              <a:t>Il volume cerca di trattare tutte le tematiche legate al percorso bariatrico non dimenticando la parte culinaria con ricette specificatamente studiate per le esigenze bariatriche. </a:t>
            </a:r>
          </a:p>
          <a:p>
            <a:r>
              <a:rPr lang="it-IT" dirty="0"/>
              <a:t>L’idea è nata non solo dalle crescenti novità in ambito nutrizionale nel paziente bariatrico, ma anche e soprattutto dalla necessità dei professionisti che si occupano di nutrizione clinica di formarsi al meglio e di aggiornarsi ricevendo una linea di indirizzo e di ‘buona pratica’ comune dettata dalle società di riferimento. </a:t>
            </a:r>
          </a:p>
          <a:p>
            <a:r>
              <a:rPr lang="it-IT" b="1" dirty="0"/>
              <a:t>Il prodotto finale è un manuale utile e fruibile di ‘good clinical practice’ , indispensabile ausilio per la formazione di esperti in ambito nutrizionale bariatrico ed interdisciplinare. 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E1CE8-62E4-F2FE-0B73-6E2D0B7C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856711" cy="1450757"/>
          </a:xfrm>
        </p:spPr>
        <p:txBody>
          <a:bodyPr/>
          <a:lstStyle/>
          <a:p>
            <a:r>
              <a:rPr lang="it-IT" dirty="0"/>
              <a:t>Gli autori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047480-CF99-1124-7D30-9656F0515D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F4847D-BDA5-D9CD-8ED3-2AF2893A5D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6E8588-186E-0323-2930-8A45417DE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34" y="1737360"/>
            <a:ext cx="5039422" cy="49995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E36534-99E8-DC4D-A3F9-5788D2F2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255" y="143301"/>
            <a:ext cx="4935290" cy="65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6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8ECFFD-33AC-C66B-A626-36169096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136F5B-0025-0A51-82C1-0F26FECB89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BE33F3-BB7D-56EC-0E1A-C2D665B087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A79D85-A7F4-441F-1846-A143F0A5D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24" y="171360"/>
            <a:ext cx="5391956" cy="65152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F412D5-1AEB-5C85-9F53-4644295EC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8962"/>
            <a:ext cx="5714544" cy="41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C30C8-3E96-E1CE-D471-2E6B8BA9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744" y="97568"/>
            <a:ext cx="10058400" cy="1450757"/>
          </a:xfrm>
        </p:spPr>
        <p:txBody>
          <a:bodyPr/>
          <a:lstStyle/>
          <a:p>
            <a:r>
              <a:rPr lang="it-IT" dirty="0"/>
              <a:t>I revisori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7B381-1970-9127-DE1F-79AA2EB257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1F997A0-08C3-409E-968C-8A599A9DE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13470" y="1288270"/>
            <a:ext cx="3009086" cy="470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D7F14B-6375-E515-77F3-95B2DB216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72" y="1981934"/>
            <a:ext cx="4884757" cy="332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EB116F-D158-38AA-CB9C-CAEF72AF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007" y="2873475"/>
            <a:ext cx="35718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25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9A940461-5C38-9F64-AC0D-30418F9E3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96262" y="2861943"/>
            <a:ext cx="3833392" cy="23167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DF28CF-C950-3BDE-4055-A951582D0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71" y="462075"/>
            <a:ext cx="4324954" cy="14670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8F950E-08A6-D448-844B-E03CA9AB6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89325"/>
            <a:ext cx="5334559" cy="33678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1DF38E-A4B8-D001-D890-0B95A005A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54" y="5623980"/>
            <a:ext cx="8453295" cy="9888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A8F074-479D-7883-C5E9-2B657E36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81" y="2086963"/>
            <a:ext cx="5458120" cy="3052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6770475-CD18-ABFB-16F2-BC8A83E48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1" y="3418701"/>
            <a:ext cx="2307030" cy="23996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7DFFBC0-4827-281F-84F3-AF3CCAFAA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3097" y="5139174"/>
            <a:ext cx="3702627" cy="1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1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64B15920-AC23-2769-B78C-86C55FA184EC}"/>
              </a:ext>
            </a:extLst>
          </p:cNvPr>
          <p:cNvGrpSpPr/>
          <p:nvPr/>
        </p:nvGrpSpPr>
        <p:grpSpPr>
          <a:xfrm>
            <a:off x="6597324" y="52618"/>
            <a:ext cx="2012771" cy="1887044"/>
            <a:chOff x="4125021" y="734331"/>
            <a:chExt cx="3206882" cy="2386989"/>
          </a:xfrm>
        </p:grpSpPr>
        <p:pic>
          <p:nvPicPr>
            <p:cNvPr id="4098" name="Picture 2" descr="Buy Wegovy: The Appetite Suppressant for Weight Loss">
              <a:extLst>
                <a:ext uri="{FF2B5EF4-FFF2-40B4-BE49-F238E27FC236}">
                  <a16:creationId xmlns:a16="http://schemas.microsoft.com/office/drawing/2014/main" id="{B3B44B19-7936-B4F0-61EF-82500085D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90" b="5676"/>
            <a:stretch/>
          </p:blipFill>
          <p:spPr bwMode="auto">
            <a:xfrm>
              <a:off x="4125021" y="734331"/>
              <a:ext cx="3206882" cy="238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454778DA-8F3E-42D8-4A93-3D2897455789}"/>
                </a:ext>
              </a:extLst>
            </p:cNvPr>
            <p:cNvSpPr/>
            <p:nvPr/>
          </p:nvSpPr>
          <p:spPr>
            <a:xfrm rot="1349618">
              <a:off x="5367359" y="1436546"/>
              <a:ext cx="814095" cy="4362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1EAF3287-5360-5FD3-00FF-20C2F6B6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548" y="369989"/>
            <a:ext cx="4324954" cy="15527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D50D8E-8502-4857-4410-7ACC668845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1" r="1610" b="5554"/>
          <a:stretch/>
        </p:blipFill>
        <p:spPr>
          <a:xfrm>
            <a:off x="399670" y="2221532"/>
            <a:ext cx="7605132" cy="16471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7C1AD9-E4B7-A6D8-5B8C-D78DBC433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838" y="602166"/>
            <a:ext cx="3479948" cy="43935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9E278AB-F84B-2A95-19DD-F85B68A06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39" y="3964999"/>
            <a:ext cx="2547953" cy="286586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2BED184-A987-7F7F-BB99-AFF31BFAD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9854" y="4265126"/>
            <a:ext cx="5153744" cy="2324424"/>
          </a:xfrm>
          <a:prstGeom prst="rect">
            <a:avLst/>
          </a:prstGeom>
        </p:spPr>
      </p:pic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F4D0A3EF-CDA5-5FCB-A9F6-5E5AF8695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7887CE-FE26-9B1D-1153-C5C9381DD7D1}"/>
              </a:ext>
            </a:extLst>
          </p:cNvPr>
          <p:cNvSpPr txBox="1"/>
          <p:nvPr/>
        </p:nvSpPr>
        <p:spPr>
          <a:xfrm>
            <a:off x="8787160" y="5268927"/>
            <a:ext cx="3235626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Terapia antibiotica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Terapia antitrombotica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Profilassi calcolosi colecistica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FC02FE-4A44-CE49-F31E-B38EEA6C3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3252" y="739302"/>
            <a:ext cx="1777280" cy="15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0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799FCC-599E-19F9-9D1E-86D259BE3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ACD5C3-FEC1-FC7A-C997-8560AACB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83" y="423938"/>
            <a:ext cx="4429743" cy="12860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93DFC8-200A-79BA-2C81-56FDAD3A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6" y="1776100"/>
            <a:ext cx="5897274" cy="24398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AEF3D4-CC0E-C0D4-5F4B-4E943187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593" y="307836"/>
            <a:ext cx="5274590" cy="4006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B1A4B4-54D3-BAA2-0951-E0CB6655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005" y="4850988"/>
            <a:ext cx="8422510" cy="125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RAS POIS">
            <a:extLst>
              <a:ext uri="{FF2B5EF4-FFF2-40B4-BE49-F238E27FC236}">
                <a16:creationId xmlns:a16="http://schemas.microsoft.com/office/drawing/2014/main" id="{629A66F7-6EBE-F25F-CFA2-A985183A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67" y="4629053"/>
            <a:ext cx="3202828" cy="12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966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161</TotalTime>
  <Words>354</Words>
  <Application>Microsoft Office PowerPoint</Application>
  <PresentationFormat>Widescreen</PresentationFormat>
  <Paragraphs>24</Paragraphs>
  <Slides>17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Bradley Hand ITC</vt:lpstr>
      <vt:lpstr>Calibri</vt:lpstr>
      <vt:lpstr>Wingdings</vt:lpstr>
      <vt:lpstr>RetrospectVTI</vt:lpstr>
      <vt:lpstr>HIGHLIGHT SULLE RACCOMANDAZIONI NUTRIZIONALI SICOB-ADI-SIO   IN CHIRURGIA BARIATRICA</vt:lpstr>
      <vt:lpstr>Raccomandazioni nutrizionali in chirurgia bariatrica – maggio 2025</vt:lpstr>
      <vt:lpstr>Presentazione standard di PowerPoint</vt:lpstr>
      <vt:lpstr>Gli autori</vt:lpstr>
      <vt:lpstr>Presentazione standard di PowerPoint</vt:lpstr>
      <vt:lpstr>I revisori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e … Buona lettura!!!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Ilenia Grandone</cp:lastModifiedBy>
  <cp:revision>14</cp:revision>
  <dcterms:created xsi:type="dcterms:W3CDTF">2022-02-27T17:36:31Z</dcterms:created>
  <dcterms:modified xsi:type="dcterms:W3CDTF">2025-05-03T18:11:38Z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